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1.jpe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2.jpe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3.jpe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4.jpeg" ContentType="image/jpeg"/>
  <Override PartName="/ppt/notesSlides/notesSlide23.xml" ContentType="application/vnd.openxmlformats-officedocument.presentationml.notesSlide+xml"/>
  <Override PartName="/ppt/media/image15.jpe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16.jpe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17.jpe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18.jpeg" ContentType="image/jpeg"/>
  <Override PartName="/ppt/notesSlides/notesSlide40.xml" ContentType="application/vnd.openxmlformats-officedocument.presentationml.notesSlide+xml"/>
  <Override PartName="/ppt/media/image19.jpe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media/image20.jpeg" ContentType="image/jpeg"/>
  <Override PartName="/ppt/notesSlides/notesSlide4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everyone to this week of makers and creators at campus north.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far can you move around? </a:t>
            </a:r>
          </a:p>
          <a:p>
            <a:pPr/>
            <a:r>
              <a:t>How do you know where you are?</a:t>
            </a:r>
          </a:p>
          <a:p>
            <a:pPr/>
            <a:r>
              <a:t>Random position</a:t>
            </a:r>
          </a:p>
          <a:p>
            <a:pPr/>
            <a:r>
              <a:t>import random</a:t>
            </a:r>
          </a:p>
          <a:p>
            <a:pPr/>
            <a:r>
              <a:t>random.randint(256)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to left and right, y is up in air, z is forward and back</a:t>
            </a:r>
          </a:p>
          <a:p>
            <a:pPr/>
          </a:p>
          <a:p>
            <a:pPr/>
            <a:r>
              <a:t>Instead of always moving to one position, move the player a distance (100 blocks?) away from their current position in x, y or z</a:t>
            </a:r>
          </a:p>
          <a:p>
            <a:pPr/>
            <a:r>
              <a:t>Move the player a random distance.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far can you move around? </a:t>
            </a:r>
          </a:p>
          <a:p>
            <a:pPr/>
            <a:r>
              <a:t>How do you know where you are?</a:t>
            </a:r>
          </a:p>
          <a:p>
            <a:pPr/>
            <a:r>
              <a:t>Random position</a:t>
            </a:r>
          </a:p>
          <a:p>
            <a:pPr/>
            <a:r>
              <a:t>import random</a:t>
            </a:r>
          </a:p>
          <a:p>
            <a:pPr/>
            <a:r>
              <a:t>random.randint(256)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= random.randrange(3, 10)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teleport somewhere random every 5 seconds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has seen frozen?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changing not to ice but to gold or lava? </a:t>
            </a:r>
          </a:p>
          <a:p>
            <a:pPr/>
            <a:r>
              <a:t>Change block type always, only if standing on a particular type of block?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the block type up above. </a:t>
            </a:r>
          </a:p>
          <a:p>
            <a:pPr/>
            <a:r>
              <a:t>Change block type always, only if standing on a particular type of block?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we can change individual blocks, let’s try some building. We’ll. build a column of blocks.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is side to side, z is in and out, y is up and down.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 we will be using the raspberry pi to run minecraft, do some building and try changing the world as we move around it.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tower a couple of steps away…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lay a line of bricks, stone = 1, grass = 2, soil = 3, wood = 5, cobble stones = 4, tnt = 46, lava = 10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 we can build along and we can build up. Lets put them together and build a wall.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Let’s try building four walls around us?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to clear the local area.</a:t>
            </a:r>
          </a:p>
          <a:p>
            <a:pPr/>
            <a:r>
              <a:t>Notice setBlocks not block. Could make it grass, then soil, then rock?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continuing with the gardening theme… lets make a tree. We built a tower earlier on, so lets build it in a different material - wood and leaves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some short trees or make a really tall one?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could we make a forest?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Must come first before being used so python sees them and puts them away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mentors for today - each say who you are and what you do and what your favourite bit of computer science is.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is we can still only build one tree. Make a function to do the building. The we can call it from everywhere. Still can’t do it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run around a plant trees not ice. Add this to the end of the script and save.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them wherever, code changes to put the tree away from the player. Now we can say exactly where we want them.</a:t>
            </a:r>
          </a:p>
          <a:p>
            <a:pPr/>
          </a:p>
          <a:p>
            <a:pPr/>
            <a:r>
              <a:t>Random heights - in range. Random positions</a:t>
            </a:r>
          </a:p>
          <a:p>
            <a:pPr/>
          </a:p>
          <a:p>
            <a:pPr/>
            <a:r>
              <a:t>trunk = random.randrange(3, 45)</a:t>
            </a:r>
          </a:p>
          <a:p>
            <a:pPr/>
            <a:r>
              <a:t>leaves = random.randrange(1, 10)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have 5 minutes to build an enclosure that you might want to live in if you were  playing the survival version of minecraft.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big block of stone. Try changing the numbers 6 to see what effect that has.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hollow out the middle of the block so we can live inside it.</a:t>
            </a:r>
          </a:p>
          <a:p>
            <a:pPr/>
          </a:p>
          <a:p>
            <a:pPr/>
            <a:r>
              <a:t>Values need to be just inside the ones we just used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not much good if we can’t get into our new home, so let’s make a door.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it would be nice to have a window.</a:t>
            </a:r>
          </a:p>
          <a:p>
            <a:pPr/>
          </a:p>
          <a:p>
            <a:pPr/>
            <a:r>
              <a:t>Add some more windows to make it a bit lighter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we make a house function?</a:t>
            </a:r>
          </a:p>
          <a:p>
            <a:pPr/>
            <a:r>
              <a:t>So we could make a street of houses, </a:t>
            </a:r>
          </a:p>
          <a:p>
            <a:pPr/>
          </a:p>
          <a:p>
            <a:pPr/>
            <a:r>
              <a:t>size always has to be the same?</a:t>
            </a:r>
          </a:p>
          <a:p>
            <a:pPr/>
          </a:p>
          <a:p>
            <a:pPr/>
            <a:r>
              <a:t>We could make them all out of random shapes and materials.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putting a roof on each house - we can do that in one place and all the houses get a roof. Use setBlocks, x, y + height + 1, z, x + width, y + height. + 2, z + length)</a:t>
            </a:r>
          </a:p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Yesterday working on the insides of minecraft to change things, add different blocks etc. </a:t>
            </a:r>
          </a:p>
          <a:p>
            <a:pPr/>
          </a:p>
          <a:p>
            <a:pPr/>
            <a:r>
              <a:t>Who remembers what you did?</a:t>
            </a:r>
          </a:p>
          <a:p>
            <a:pPr/>
          </a:p>
          <a:p>
            <a:pPr/>
            <a:r>
              <a:t>This time, we will be running the pi version of minecraft which lets us write scripts to control it from the outside.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survival mode, creeper tries to kill you if you aren’t protected by a house. We don’t have them in pi minecraft, so we can simulate it with a script.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work it’s way closer to you. Can’t move block so we have to erase it where it was, recreate in new place..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could we make that better? Faster approach? camouflage? Game over?</a:t>
            </a:r>
          </a:p>
          <a:p>
            <a:pPr/>
          </a:p>
          <a:p>
            <a:pPr/>
            <a:r>
              <a:t>It could be friendly. Block send you messages if you get too far away?</a:t>
            </a:r>
          </a:p>
          <a:p>
            <a:pPr/>
          </a:p>
          <a:p>
            <a:pPr/>
            <a:r>
              <a:t>Write a function to draw the creeper/friend. The we can make it more complicated.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Tomorrow we will be looking at microbits again and using their sensors to interact with the world.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script running on left, running on right hand side.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let’s open a new file in idle, lets call it hello.py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want this at the top of our programs, might need to add imports.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and run from menu.</a:t>
            </a:r>
          </a:p>
          <a:p>
            <a:pPr/>
          </a:p>
          <a:p>
            <a:pPr/>
            <a:r>
              <a:t>* Change the code to read in a message from the console</a:t>
            </a:r>
          </a:p>
          <a:p>
            <a:pPr/>
            <a:r>
              <a:t>* Ask for the player's name and write that out in the message.</a:t>
            </a:r>
          </a:p>
          <a:p>
            <a:pPr/>
            <a:r>
              <a:t>* Use a while loop to keep writing messages to the chat window.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let’s open a new file in idle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g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kers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Makers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rPr>
                <a:solidFill>
                  <a:srgbClr val="797979"/>
                </a:solidFill>
              </a:rPr>
              <a:t>and</a:t>
            </a:r>
            <a:r>
              <a:t>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Creators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WP_20180407_15_24_54_Pro.jpg" descr="WP_20180407_15_24_54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82" t="11834" r="21841" b="21474"/>
          <a:stretch>
            <a:fillRect/>
          </a:stretch>
        </p:blipFill>
        <p:spPr>
          <a:xfrm>
            <a:off x="-15876" y="960635"/>
            <a:ext cx="13036415" cy="7832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e mouse changes where you look…"/>
          <p:cNvSpPr txBox="1"/>
          <p:nvPr/>
        </p:nvSpPr>
        <p:spPr>
          <a:xfrm>
            <a:off x="613382" y="2295172"/>
            <a:ext cx="11811522" cy="552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mouse changes where you look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W, S, A, D</a:t>
            </a:r>
            <a:r>
              <a:t> move you forward, backward, left, and right 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Mouse Left destroys blocks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Mouse Right places blocks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1, 2, 3, 4, 5, 6, 7, 8 change what you are holding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 opens the inventory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ESC takes you back and to the Menu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SPACE</a:t>
            </a:r>
            <a:r>
              <a:t> is jump &amp; double-tap is fly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TAB</a:t>
            </a:r>
            <a:r>
              <a:t> lets you leave the game</a:t>
            </a:r>
          </a:p>
        </p:txBody>
      </p:sp>
      <p:sp>
        <p:nvSpPr>
          <p:cNvPr id="156" name="Moving Around"/>
          <p:cNvSpPr txBox="1"/>
          <p:nvPr/>
        </p:nvSpPr>
        <p:spPr>
          <a:xfrm>
            <a:off x="3186087" y="705951"/>
            <a:ext cx="6632626" cy="116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Moving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ellphone-device-display-699122.jpg" descr="cellphone-device-display-69912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973" t="0" r="97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WP_20180407_15_24_54_Pro.jpg" descr="WP_20180407_15_24_54_Pr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582" t="11834" r="21841" b="21474"/>
          <a:stretch>
            <a:fillRect/>
          </a:stretch>
        </p:blipFill>
        <p:spPr>
          <a:xfrm>
            <a:off x="-15876" y="960635"/>
            <a:ext cx="13036415" cy="7832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ackground-code-coder-177598.jpg" descr="background-code-coder-177598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port mcpi.minecraft as minecraft…"/>
          <p:cNvSpPr txBox="1"/>
          <p:nvPr/>
        </p:nvSpPr>
        <p:spPr>
          <a:xfrm>
            <a:off x="957957" y="3968750"/>
            <a:ext cx="11088886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port mcpi.minecraft as minecraft…"/>
          <p:cNvSpPr txBox="1"/>
          <p:nvPr/>
        </p:nvSpPr>
        <p:spPr>
          <a:xfrm>
            <a:off x="805532" y="3397250"/>
            <a:ext cx="1139373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world.postToChat(‘hello’)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tardis2-1600x720.jpg" descr="tardis2-1600x72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999" t="0" r="1999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background-code-coder-177598.jpg" descr="background-code-coder-177598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here Are You?"/>
          <p:cNvSpPr txBox="1"/>
          <p:nvPr/>
        </p:nvSpPr>
        <p:spPr>
          <a:xfrm>
            <a:off x="3530265" y="4368799"/>
            <a:ext cx="594427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Where Are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ednes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Wednesday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  <p:pic>
        <p:nvPicPr>
          <p:cNvPr id="133" name="1200x630bb.jpg" descr="1200x630b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4808" y="4669366"/>
            <a:ext cx="8001001" cy="800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mport mcpi.minecraft as minecraft…"/>
          <p:cNvSpPr txBox="1"/>
          <p:nvPr/>
        </p:nvSpPr>
        <p:spPr>
          <a:xfrm>
            <a:off x="805532" y="3397250"/>
            <a:ext cx="1139373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Minecraft-Pi-x-y-z-coordinates.jpg" descr="Minecraft-Pi-x-y-z-coordinates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577" r="0" b="2806"/>
          <a:stretch>
            <a:fillRect/>
          </a:stretch>
        </p:blipFill>
        <p:spPr>
          <a:xfrm>
            <a:off x="2477523" y="372268"/>
            <a:ext cx="8049802" cy="9009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leport!"/>
          <p:cNvSpPr txBox="1"/>
          <p:nvPr/>
        </p:nvSpPr>
        <p:spPr>
          <a:xfrm>
            <a:off x="4843487" y="4368799"/>
            <a:ext cx="331782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Teleport!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mport mcpi.minecraft as minecraft…"/>
          <p:cNvSpPr txBox="1"/>
          <p:nvPr/>
        </p:nvSpPr>
        <p:spPr>
          <a:xfrm>
            <a:off x="805532" y="2254249"/>
            <a:ext cx="11393736" cy="524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 = 10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y = 20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= 30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world.player.setPos(x, y,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andom!"/>
          <p:cNvSpPr txBox="1"/>
          <p:nvPr/>
        </p:nvSpPr>
        <p:spPr>
          <a:xfrm>
            <a:off x="4794373" y="4368799"/>
            <a:ext cx="341605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port mcpi.minecraft as minecraft…"/>
          <p:cNvSpPr txBox="1"/>
          <p:nvPr/>
        </p:nvSpPr>
        <p:spPr>
          <a:xfrm>
            <a:off x="805532" y="1968500"/>
            <a:ext cx="1139373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random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y = random.randrange(0, 64)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world.player.setPos(x, y,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import mcpi.minecraft as minecraft…"/>
          <p:cNvSpPr txBox="1"/>
          <p:nvPr/>
        </p:nvSpPr>
        <p:spPr>
          <a:xfrm>
            <a:off x="1089367" y="1111250"/>
            <a:ext cx="11393736" cy="75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random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y = random.randrange(0, 64)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world.player.setPos(x, y, z)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frozen-4000x2250-queen-elsa-hd-4k-3181.jpg" descr="frozen-4000x2250-queen-elsa-hd-4k-3181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659" t="0" r="12500" b="0"/>
          <a:stretch>
            <a:fillRect/>
          </a:stretch>
        </p:blipFill>
        <p:spPr>
          <a:xfrm>
            <a:off x="806" y="-1"/>
            <a:ext cx="14190941" cy="9753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port mcpi.minecraft as minecraft…"/>
          <p:cNvSpPr txBox="1"/>
          <p:nvPr/>
        </p:nvSpPr>
        <p:spPr>
          <a:xfrm>
            <a:off x="546410" y="1577622"/>
            <a:ext cx="11393736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ice = 79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time.sleep(0.2)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x, y, z = world.player.getPos()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world.setBlock(x, y - 1, z, 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port mcpi.minecraft as minecraft…"/>
          <p:cNvSpPr txBox="1"/>
          <p:nvPr/>
        </p:nvSpPr>
        <p:spPr>
          <a:xfrm>
            <a:off x="226318" y="1066800"/>
            <a:ext cx="12940848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solidFill>
                  <a:srgbClr val="FF2F9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water = 9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ice = 79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time.sleep(0.2)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x, y, z = world.player.getPos()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block_below_player = world.getBlock(x, y - 1, z)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</a:t>
            </a:r>
            <a:r>
              <a:rPr>
                <a:solidFill>
                  <a:srgbClr val="FF2F92"/>
                </a:solidFill>
              </a:rPr>
              <a:t>if</a:t>
            </a:r>
            <a:r>
              <a:rPr>
                <a:solidFill>
                  <a:srgbClr val="FF2F92"/>
                </a:solidFill>
              </a:rPr>
              <a:t> block_below_player == water: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world.setBlock(x, y - 1, z, 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ing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>
            <a:lvl1pPr algn="l">
              <a:defRPr sz="1800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</a:lstStyle>
          <a:p>
            <a:pPr/>
            <a:r>
              <a:t>Introducing…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balance-blur-boulder-355863.jpg" descr="balance-blur-boulder-35586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Minecraft-Pi-x-y-z-coordinates.jpg" descr="Minecraft-Pi-x-y-z-coordinates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577" r="0" b="2806"/>
          <a:stretch>
            <a:fillRect/>
          </a:stretch>
        </p:blipFill>
        <p:spPr>
          <a:xfrm>
            <a:off x="2477523" y="372268"/>
            <a:ext cx="8049802" cy="9009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mport mcpi.minecraft as minecraft…"/>
          <p:cNvSpPr txBox="1"/>
          <p:nvPr/>
        </p:nvSpPr>
        <p:spPr>
          <a:xfrm>
            <a:off x="805532" y="2539999"/>
            <a:ext cx="113937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for i in range(5):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 + i, z,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bstract-brick-bricks-207204.jpg" descr="abstract-brick-bricks-20720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mport mcpi.minecraft as minecraft…"/>
          <p:cNvSpPr txBox="1"/>
          <p:nvPr/>
        </p:nvSpPr>
        <p:spPr>
          <a:xfrm>
            <a:off x="805532" y="2539999"/>
            <a:ext cx="113937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for i in range(10):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i, y, z,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architecture-brick-brick-texture-912124.jpg" descr="architecture-brick-brick-texture-91212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30944" y="-12096"/>
            <a:ext cx="14666688" cy="9777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mport mcpi.minecraft as minecraft…"/>
          <p:cNvSpPr txBox="1"/>
          <p:nvPr/>
        </p:nvSpPr>
        <p:spPr>
          <a:xfrm>
            <a:off x="805532" y="1396999"/>
            <a:ext cx="11698586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wall_height = 5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wall_length = 10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for i in range(wall_length):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for j in range(wall_height):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world.setBlock(x + i, y + j, z,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D60522345_1736567_2540100b.jpg" descr="PD60522345_1736567_2540100b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387" t="0" r="8387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687474703a2f2f7331342e706f7374696d672e6f72672f656b796e79316568642f6d61702e706e67.png" descr="687474703a2f2f7331342e706f7374696d672e6f72672f656b796e79316568642f6d61702e706e6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00" r="0" b="100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mport mcpi.minecraft as minecraft…"/>
          <p:cNvSpPr txBox="1"/>
          <p:nvPr/>
        </p:nvSpPr>
        <p:spPr>
          <a:xfrm>
            <a:off x="805532" y="1657349"/>
            <a:ext cx="12003436" cy="643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4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6400"/>
              </a:lnSpc>
              <a:defRPr sz="4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world.setBlocks(-128, -64, -128,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128, 0, 128, block.GRASS)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world.setBlocks(-128, 0, -128,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128, 64, 128, block.AIR)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1200x630bb.jpg" descr="1200x630bb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Facts-image-8.gif" descr="Facts-image-8.gi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9085" r="0" b="0"/>
          <a:stretch>
            <a:fillRect/>
          </a:stretch>
        </p:blipFill>
        <p:spPr>
          <a:xfrm>
            <a:off x="1522387" y="-63883"/>
            <a:ext cx="8791608" cy="86291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x, y, z = world.player.getPos()…"/>
          <p:cNvSpPr txBox="1"/>
          <p:nvPr/>
        </p:nvSpPr>
        <p:spPr>
          <a:xfrm>
            <a:off x="836017" y="1854199"/>
            <a:ext cx="11820526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trunk_height =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leaf_height = 3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 + 1, y, z + 1,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 + 1, y + trunk_height, z + 1,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block.WOOD)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 - 1, y + trunk_height,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- 1, x + 3, y + trunk_height + leaf_height,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+ 3, block.LEAVES)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conifer-daylight-environment-572688.jpg" descr="conifer-daylight-environment-57268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10306" y="-47008"/>
            <a:ext cx="18825412" cy="9847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69" name="from microbit import *…"/>
          <p:cNvSpPr txBox="1"/>
          <p:nvPr/>
        </p:nvSpPr>
        <p:spPr>
          <a:xfrm>
            <a:off x="1147085" y="3520243"/>
            <a:ext cx="11099801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say_something()</a:t>
            </a:r>
            <a:r>
              <a:rPr>
                <a:solidFill>
                  <a:srgbClr val="FF2F92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print(‘hi’)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74" name="from microbit import *…"/>
          <p:cNvSpPr txBox="1"/>
          <p:nvPr/>
        </p:nvSpPr>
        <p:spPr>
          <a:xfrm>
            <a:off x="952500" y="3546941"/>
            <a:ext cx="110998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say_something(message):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print(message)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say_something(‘hey’)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say_something(‘hi’)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say_something(‘hello’)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f build_tree():…"/>
          <p:cNvSpPr txBox="1"/>
          <p:nvPr/>
        </p:nvSpPr>
        <p:spPr>
          <a:xfrm>
            <a:off x="226318" y="939800"/>
            <a:ext cx="12552165" cy="78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build_tree():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trunk_height =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leaf_height = 3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 + 1, y, z + 1,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x + 1, y + trunk_height, z + 1, block.WOOD)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 - 1, y + trunk_height,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z - 1, x + 3, y + trunk_height + leaf_height,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z + 3, block.LEAVES)</a:t>
            </a:r>
          </a:p>
          <a:p>
            <a:pPr lvl="1"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lvl="1"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build_tree()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while True:…"/>
          <p:cNvSpPr txBox="1"/>
          <p:nvPr/>
        </p:nvSpPr>
        <p:spPr>
          <a:xfrm>
            <a:off x="721153" y="3192739"/>
            <a:ext cx="499189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time.sleep(1)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lvl="2"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build_tree()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ef build_tree(x, y, z):…"/>
          <p:cNvSpPr txBox="1"/>
          <p:nvPr/>
        </p:nvSpPr>
        <p:spPr>
          <a:xfrm>
            <a:off x="1056167" y="482599"/>
            <a:ext cx="10357248" cy="878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build_tree(x, y, z):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trunk_height =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leaf_height = 3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world.setBlocks(x, y, z,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x, y + trunk_height, z, block.WOOD)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world.setBlocks(x-1,y+trunk_height,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z-1, x+1, y+trunk_height+leaf_height,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z+1, block.LEAVES)</a:t>
            </a:r>
          </a:p>
          <a:p>
            <a:pPr lvl="1"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build_tree(x + 9, y, z + 7)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build_tree(x + 5, y, z + 10)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exels-photo-534220.jpeg" descr="pexels-photo-5342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5436" y="-13472"/>
            <a:ext cx="14106554" cy="9780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mport mcpi.minecraft as minecraft…"/>
          <p:cNvSpPr txBox="1"/>
          <p:nvPr/>
        </p:nvSpPr>
        <p:spPr>
          <a:xfrm>
            <a:off x="174711" y="1517650"/>
            <a:ext cx="12796045" cy="671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5400"/>
              </a:lnSpc>
              <a:defRPr sz="3200">
                <a:solidFill>
                  <a:srgbClr val="14141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14141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house_x = x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house_y = y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house_z = z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world.setBlocks(house_x, house_y, house_z,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house_x + 6, house_y + 6, house_z + 6,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P_20180407_15_22_42_Pro.jpg" descr="WP_20180407_15_22_42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013" t="6361" r="14943" b="28599"/>
          <a:stretch>
            <a:fillRect/>
          </a:stretch>
        </p:blipFill>
        <p:spPr>
          <a:xfrm>
            <a:off x="-1021755" y="-45641"/>
            <a:ext cx="15048392" cy="98449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mport mcpi.minecraft as minecraft…"/>
          <p:cNvSpPr txBox="1"/>
          <p:nvPr/>
        </p:nvSpPr>
        <p:spPr>
          <a:xfrm>
            <a:off x="104377" y="831850"/>
            <a:ext cx="12796045" cy="808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5400"/>
              </a:lnSpc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house_x = x + 5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house_y = y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house_z = z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world.setBlocks(house_x, house_y, house_z,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house_x + 6, house_y + 6, house_z + 6,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 + 1, house_y, house_z + 1,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 house_x + 5, house_y + 5, house_z + 5, block.AIR)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world.setBlock(house_x + 3, house_y, house_z,…"/>
          <p:cNvSpPr txBox="1"/>
          <p:nvPr/>
        </p:nvSpPr>
        <p:spPr>
          <a:xfrm>
            <a:off x="1003684" y="3155949"/>
            <a:ext cx="10997432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house_y, house_z,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 + 1, house_z,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world.setBlock(house_x + 3, house_y, house_z,…"/>
          <p:cNvSpPr txBox="1"/>
          <p:nvPr/>
        </p:nvSpPr>
        <p:spPr>
          <a:xfrm>
            <a:off x="790289" y="2762250"/>
            <a:ext cx="11424222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house_y, house_z, 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 + 1, house_z, 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+ 1, house_y + 5, house_z,  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block.GLASS)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ef build_house(x, y, z):…"/>
          <p:cNvSpPr txBox="1"/>
          <p:nvPr/>
        </p:nvSpPr>
        <p:spPr>
          <a:xfrm>
            <a:off x="592137" y="253999"/>
            <a:ext cx="11820526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build_house(x, y, z):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world.setBlocks(x, y, z,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x + 6, y + 6, z + 6,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 + 1, y, z + 1,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 x + 5, y + 5, z + 5,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y, z,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 + 1, z,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+ 1, y + 5, z,  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block.GLASS)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build_house(10, 0, 40)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build_house(20, 0, 40)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build_house(30, 0, 40)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architecture-roof-windows-221525.jpg" descr="architecture-roof-windows-221525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792" t="0" r="5792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81roFb81rcL._UX522_.jpg" descr="81roFb81rcL._UX522_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rom mcpi import minecraft…"/>
          <p:cNvSpPr txBox="1"/>
          <p:nvPr/>
        </p:nvSpPr>
        <p:spPr>
          <a:xfrm>
            <a:off x="1278049" y="711200"/>
            <a:ext cx="8573877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from mcpi import minecraft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time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random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bedrock = 7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air = 0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blockSpeed = 1.75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x, y, z = world.player.getTilePos()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blockX = x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blockZ = z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blockY = y + 10</a:t>
            </a: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0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time.sleep(3)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while True:…"/>
          <p:cNvSpPr txBox="1"/>
          <p:nvPr/>
        </p:nvSpPr>
        <p:spPr>
          <a:xfrm>
            <a:off x="420659" y="361949"/>
            <a:ext cx="12163482" cy="902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while True: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x, y, z = world.player.getTilePos()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world.setBlock(blockX, blockY, blockZ, air)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if x &gt; blockX: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blockX = blockX + 1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elif x &lt; blockX: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blockX = blockX - 1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if y &gt; blockY: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blockY = blockY + 1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elif y &lt; blockY: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blockY = blockY - 1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if z &gt; blockZ: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blockZ = blockZ + 1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elif z &lt; blockZ: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 blockZ = blockZ - 1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    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world.setBlock(blockX, blockY, blockZ, bedrock)</a:t>
            </a:r>
          </a:p>
          <a:p>
            <a:pPr algn="l" defTabSz="457200">
              <a:lnSpc>
                <a:spcPts val="5100"/>
              </a:lnSpc>
              <a:defRPr sz="3100">
                <a:latin typeface="Courier"/>
                <a:ea typeface="Courier"/>
                <a:cs typeface="Courier"/>
                <a:sym typeface="Courier"/>
              </a:defRPr>
            </a:pPr>
            <a:r>
              <a:t>   time.sleep(1 / blockSpeed)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81roFb81rcL._UX522_.jpg" descr="81roFb81rcL._UX522_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hurs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Thursday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  <p:pic>
        <p:nvPicPr>
          <p:cNvPr id="335" name="bbc-other-bbc-micro-bit-official-board-only-88342331406_x700.jpg" descr="bbc-other-bbc-micro-bit-official-board-only-88342331406_x7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6009" y="3579787"/>
            <a:ext cx="8890001" cy="889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et’s get connec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connected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340" name="from microbit import *…"/>
          <p:cNvSpPr txBox="1"/>
          <p:nvPr/>
        </p:nvSpPr>
        <p:spPr>
          <a:xfrm>
            <a:off x="952500" y="3546941"/>
            <a:ext cx="110998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is_it_bob(name):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return name == “bob”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0063"/>
                </a:solidFill>
              </a:rPr>
              <a:t>if</a:t>
            </a:r>
            <a:r>
              <a:t> is_it_bob(person_name):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display.scroll(‘hi bob’)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WP_20180407_15_23_11_Pro.jpg" descr="WP_20180407_15_23_11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025" t="13797" r="22938" b="27747"/>
          <a:stretch>
            <a:fillRect/>
          </a:stretch>
        </p:blipFill>
        <p:spPr>
          <a:xfrm>
            <a:off x="-41474" y="1096168"/>
            <a:ext cx="13087920" cy="75614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WP_20180407_15_23_34_Pro.jpg" descr="WP_20180407_15_23_34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18" t="0" r="1241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WP_20180407_15_24_32_Pro.jpg" descr="WP_20180407_15_24_32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295" t="11894" r="22818" b="24707"/>
          <a:stretch>
            <a:fillRect/>
          </a:stretch>
        </p:blipFill>
        <p:spPr>
          <a:xfrm>
            <a:off x="5780" y="546464"/>
            <a:ext cx="13004928" cy="78929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